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B898B-391E-8CF2-D975-13720B55A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8C8607-0DCA-0BCE-A99E-1056B6025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7B41F-14A2-D4F7-E32D-CA6C952E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74DFCC-367C-76E5-09FD-849C3A5FF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E8DD04-8755-1FEB-E605-FBBFC3088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91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80F55-CF33-D5BA-891A-AEC4F16B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8133A2-EFEE-5623-BD20-F53DDB237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C3C783-9CD4-925B-5467-9E9A1FDF1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1B4BFB-980A-F0FE-C2B7-7B527203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00103B-429B-3E39-92F6-7B813465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4527EF4-1884-7B98-B71D-CC233F73C1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A399D8-CBCA-F95C-1A14-5CCB0D368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DED929-EEFF-0338-1985-82B28CACF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CE2CE2-34EB-A8B7-6435-624CBB134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BB7696-9E66-C264-A8EE-2BBC71D8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25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9F2FD3-B647-F114-1E4A-674DE460A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6E129B-3745-9FB0-5C29-BFCE4A86D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46CE3B-370E-DA3A-AE34-891B1DF5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29958A-8D62-F461-08B8-8FBA4FABE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4611DF-A8B7-2AFF-62FD-47A8970FA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5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A94EE-19D7-FBFB-FDB0-50744E99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988B76-DC90-28C5-FB18-AAADC9FB5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75C176-36F4-6F1E-34F0-E6B9723C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8AB3B6-F701-1376-F7CD-5B78BFFF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7EE745-57E4-9F0D-E53A-C67289CF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5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C8C4A0-05A2-89D5-52C3-83A0BCB22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9295DE-D8ED-B37D-853B-C5EF562F1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195ED4-1612-499C-E500-64FE32C00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BF7745-1B9C-7712-87E3-CFFC0DB3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17D4EE-9336-6809-66FD-501F8D5E8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1A41D7-C8FF-CCB0-2061-317360E6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33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A0F3C-B79A-CE25-764A-4EAFD95E4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104AB3-7C3C-A479-5E79-AA627DA4A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57DDF93-A26E-FE3E-DCD1-3B6B0EB09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FDA6E29-2108-FFF5-B3E1-EFEF149D3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798836-FF79-E473-5FA2-80781D59BF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E5DCBD-FB8D-2E4D-B4E1-AD5B9BE6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AE8D7F1-6A16-451D-D792-13A0F178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209D5F-CC7A-D1DF-F102-155EBEABE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61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8B587F-0E54-0FC4-67D9-30556007D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0627F6-C77F-BC61-641F-FE9B4C2E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865F49-0E1B-1D8B-9AA4-4E69D9EE1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65E84A-407D-4125-C840-A5B69896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66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5DA07E6-0589-F7C3-BFEE-2B5F3737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7F5374-EC88-825F-4DE7-2894DA2D7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3627F5-4747-6003-CBA8-135CFE40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73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3E5A9-6179-562C-CBD9-A9136A48B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052987-8F51-99A5-45C2-42F91F20F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54CE68-C156-3FF3-FB44-EFF4B1FC2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9F386C-9C84-2E4F-353D-1B579C3BC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F6D337-D127-8051-3CCC-8CB79B574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58A6B4-A0EA-223D-D374-5AC4179A5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89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AF352-B5D1-CFD0-E51C-80C04B76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E511BFC-70C7-624E-5706-A8F72F48F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7D86591-7B1D-C313-58D6-433A3F195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57FB5E-7BD3-053C-7844-5B141B55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0A97DD-1D52-0C7E-A6CE-065A371F2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54AF52-EB05-772D-EFEB-51DD07DC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30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85642-D031-5177-30E5-9A1BCC3FB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17DBA6-1956-35C5-E375-139482353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F13147-1F78-CEB6-01E2-78FC25F27C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8F8FE-A46A-41E0-A2D9-CE85F8E597F8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F6BA73-4877-4CF0-0953-DDEC3CDE1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9F32DD-F789-A58A-4406-23DCEF06C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C1C31-F629-4A55-9323-9553A5243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7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kz/memleket/entities/anticorruption?lang=ru" TargetMode="External"/><Relationship Id="rId2" Type="http://schemas.openxmlformats.org/officeDocument/2006/relationships/hyperlink" Target="https://prigorodnoe.zhitikara.edu.kz/kk/spisok-vsekh-kategorij/9-svedeniya-ob-obrazovatelnoj-organizatsii/477-dolzhnosti-podvergayushchie-korruptsionnym-riska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gov.kz/memleket/entities/anticorruption-kostanay?lang=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45485-76C1-2E10-4A02-6EF58912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78302"/>
          </a:xfrm>
        </p:spPr>
        <p:txBody>
          <a:bodyPr>
            <a:normAutofit fontScale="90000"/>
          </a:bodyPr>
          <a:lstStyle/>
          <a:p>
            <a:r>
              <a:rPr lang="ru-RU" dirty="0"/>
              <a:t>Карта коррупционных рисков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DE6E94-6818-407B-D145-FE959A4AF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416" y="2022696"/>
            <a:ext cx="7392583" cy="494081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Должности, подвергающие коррупционным </a:t>
            </a:r>
            <a:r>
              <a:rPr lang="ru-RU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рискам</a:t>
            </a:r>
          </a:p>
          <a:p>
            <a:r>
              <a:rPr lang="en-US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https://prigorodnoe.zhitikara.edu.kz/kk/spisok-vsekh-kategorij/9-svedeniya-ob-obrazovatelnoj-organizatsii/477-dolzhnosti-podvergayushchie-korruptsionnym-riskam</a:t>
            </a:r>
            <a:endParaRPr lang="ru-RU" dirty="0">
              <a:solidFill>
                <a:srgbClr val="0563C1"/>
              </a:solidFill>
            </a:endParaRPr>
          </a:p>
          <a:p>
            <a:r>
              <a:rPr lang="ru-RU" dirty="0"/>
              <a:t>Перечень коррупционных рисков</a:t>
            </a:r>
          </a:p>
          <a:p>
            <a:r>
              <a:rPr lang="en-US" dirty="0">
                <a:hlinkClick r:id="rId2"/>
              </a:rPr>
              <a:t>https://prigorodnoe.zhitikara.edu.kz/kk/spisok-vsekh-kategorij/9-svedeniya-ob-obrazovatelnoj-organizatsii/477-dolzhnosti-podvergayushchie-korruptsionnym-riskam</a:t>
            </a:r>
            <a:r>
              <a:rPr lang="ru-RU" dirty="0"/>
              <a:t> </a:t>
            </a:r>
          </a:p>
          <a:p>
            <a:r>
              <a:rPr lang="en-US" dirty="0">
                <a:hlinkClick r:id="rId3"/>
              </a:rPr>
              <a:t>https://www.gov.kz/memleket/entities/anticorruption?lang=ru</a:t>
            </a:r>
            <a:r>
              <a:rPr lang="ru-RU" dirty="0"/>
              <a:t> </a:t>
            </a:r>
          </a:p>
          <a:p>
            <a:r>
              <a:rPr lang="en-US" dirty="0">
                <a:hlinkClick r:id="rId4"/>
              </a:rPr>
              <a:t>https://www.gov.kz/memleket/entities/anticorruption-kostanay?lang=ru</a:t>
            </a:r>
            <a:r>
              <a:rPr lang="ru-RU" dirty="0"/>
              <a:t> 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591C2073-F321-1BE1-9AAF-2899FCD6A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55" y="2022696"/>
            <a:ext cx="921762" cy="67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Picture background">
            <a:extLst>
              <a:ext uri="{FF2B5EF4-FFF2-40B4-BE49-F238E27FC236}">
                <a16:creationId xmlns:a16="http://schemas.microsoft.com/office/drawing/2014/main" id="{67EF8451-7863-8452-B212-6A9556BF0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53" y="3429000"/>
            <a:ext cx="921762" cy="67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icture background">
            <a:extLst>
              <a:ext uri="{FF2B5EF4-FFF2-40B4-BE49-F238E27FC236}">
                <a16:creationId xmlns:a16="http://schemas.microsoft.com/office/drawing/2014/main" id="{20C55481-FEEF-03E0-A79F-F6AF2C093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53" y="4857103"/>
            <a:ext cx="921762" cy="67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Picture background">
            <a:extLst>
              <a:ext uri="{FF2B5EF4-FFF2-40B4-BE49-F238E27FC236}">
                <a16:creationId xmlns:a16="http://schemas.microsoft.com/office/drawing/2014/main" id="{2E29046C-EB13-9A35-187A-9E8F6017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53" y="5817106"/>
            <a:ext cx="921762" cy="67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8302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79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Карта коррупционных рисков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9</dc:creator>
  <cp:lastModifiedBy>9</cp:lastModifiedBy>
  <cp:revision>1</cp:revision>
  <dcterms:created xsi:type="dcterms:W3CDTF">2025-05-12T13:48:15Z</dcterms:created>
  <dcterms:modified xsi:type="dcterms:W3CDTF">2025-05-12T14:05:30Z</dcterms:modified>
</cp:coreProperties>
</file>